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497"/>
  </p:normalViewPr>
  <p:slideViewPr>
    <p:cSldViewPr snapToGrid="0">
      <p:cViewPr varScale="1">
        <p:scale>
          <a:sx n="117" d="100"/>
          <a:sy n="117" d="100"/>
        </p:scale>
        <p:origin x="2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338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1633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GitHub.</a:t>
            </a:r>
            <a:br>
              <a:rPr dirty="0"/>
            </a:b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</a:t>
            </a:r>
            <a:r>
              <a:rPr lang="en-US" dirty="0"/>
              <a:t> due Saturday, January 19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9" name="Shape 70"/>
          <p:cNvSpPr txBox="1"/>
          <p:nvPr/>
        </p:nvSpPr>
        <p:spPr>
          <a:xfrm>
            <a:off x="304799" y="761998"/>
            <a:ext cx="8740776" cy="4385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Really, work hard on this assignment! </a:t>
            </a:r>
            <a:r>
              <a:rPr b="0" dirty="0"/>
              <a:t>This assignment introduces you to fundamental concepts that we’ll be building the entire course-long.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Material, </a:t>
            </a:r>
            <a:r>
              <a:rPr i="1" dirty="0"/>
              <a:t>especially</a:t>
            </a:r>
            <a:r>
              <a:rPr dirty="0"/>
              <a:t> Exercises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Work with your peers! </a:t>
            </a:r>
            <a:r>
              <a:rPr b="0" dirty="0"/>
              <a:t>It’s much better than screaming at your computer alone.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Ask Questions on Slack! </a:t>
            </a:r>
            <a:r>
              <a:rPr b="0" dirty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386AD-9A3F-5943-9422-1893E6FF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32" y="1054100"/>
            <a:ext cx="4832684" cy="36051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Most Important of All….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8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EXTRA MATERIAL</a:t>
            </a:r>
          </a:p>
        </p:txBody>
      </p:sp>
    </p:spTree>
  </p:cSld>
  <p:clrMapOvr>
    <a:masterClrMapping/>
  </p:clrMapOvr>
  <p:transition spd="slow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34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TextBox 5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p:transition spd="slow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Resets</a:t>
            </a:r>
          </a:p>
        </p:txBody>
      </p:sp>
    </p:spTree>
  </p:cSld>
  <p:clrMapOvr>
    <a:masterClrMapping/>
  </p:clrMapOvr>
  <p:transition spd="slow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Loading Multiple CSS Files ***(Very Important!!!)***</a:t>
            </a:r>
          </a:p>
        </p:txBody>
      </p:sp>
      <p:pic>
        <p:nvPicPr>
          <p:cNvPr id="5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Shape 7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p:transition spd="slow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What Browser?</a:t>
            </a:r>
          </a:p>
        </p:txBody>
      </p:sp>
      <p:sp>
        <p:nvSpPr>
          <p:cNvPr id="544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000" i="1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200" b="1" i="1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p:transition spd="slow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Battle of the Browsers</a:t>
            </a:r>
          </a:p>
        </p:txBody>
      </p:sp>
      <p:pic>
        <p:nvPicPr>
          <p:cNvPr id="5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Shape 70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r>
              <a:t>Reset.css (or Normalize.css)</a:t>
            </a:r>
          </a:p>
        </p:txBody>
      </p:sp>
      <p:pic>
        <p:nvPicPr>
          <p:cNvPr id="55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2" name="Shape 70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p:transition spd="slow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CSS Resets Matter</a:t>
            </a:r>
          </a:p>
        </p:txBody>
      </p:sp>
      <p:sp>
        <p:nvSpPr>
          <p:cNvPr id="555" name="Shape 70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558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9" name="TextBox 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1927</Words>
  <Application>Microsoft Macintosh PowerPoint</Application>
  <PresentationFormat>On-screen Show (4:3)</PresentationFormat>
  <Paragraphs>320</Paragraphs>
  <Slides>79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Quick Demo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cp:lastModifiedBy>Devin Marsh</cp:lastModifiedBy>
  <cp:revision>6</cp:revision>
  <dcterms:modified xsi:type="dcterms:W3CDTF">2019-01-12T13:57:33Z</dcterms:modified>
</cp:coreProperties>
</file>